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6902574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dmin\Pictures\812S\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dmin\Pictures\812S\4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\Pictures\812S\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dmin\Pictures\812S\5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534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dmin\Pictures\812S\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6487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dmin\Pictures\812S\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dmin\Pictures\812S\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dmin\Pictures\812S\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\Pictures\812S\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dmin\Pictures\812S\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Pictures\812S\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Pictures\812S\5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C:\Users\Admin\Pictures\812S\6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dmin\Pictures\812S\6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Pictures\812S\6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dmin\Pictures\812S\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Pictures\812S\6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Pictures\812S\6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458200" y="67056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Pictures\812S\6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58200" y="66294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Pictures\812S\6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Pictures\812S\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Pictures\812S\6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Pictures\812S\6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Pictures\812S\7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Pictures\812S\7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4582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Admin\Pictures\812S\7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Admin\Pictures\812S\7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Admin\Pictures\812S\7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Admin\Pictures\812S\7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Admin\Pictures\812S\7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679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Admin\Pictures\812S\8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Pictures\812S\4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Admin\Pictures\812S\8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31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Admin\Pictures\812S\8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897503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dmin\Pictures\812S\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dmin\Pictures\812S\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Pictures\812S\4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0938" y="857250"/>
            <a:ext cx="6840537" cy="5143500"/>
          </a:xfrm>
          <a:prstGeom prst="rect">
            <a:avLst/>
          </a:prstGeom>
          <a:noFill/>
        </p:spPr>
      </p:pic>
      <p:pic>
        <p:nvPicPr>
          <p:cNvPr id="27651" name="Picture 3" descr="C:\Users\Admin\Pictures\812S\45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Pictures\812S\4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dmin\Pictures\812S\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0</Words>
  <Application>Microsoft Office PowerPoint</Application>
  <PresentationFormat>On-screen Show (4:3)</PresentationFormat>
  <Paragraphs>0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Administrator</cp:lastModifiedBy>
  <cp:revision>108</cp:revision>
  <dcterms:created xsi:type="dcterms:W3CDTF">2021-12-27T01:11:29Z</dcterms:created>
  <dcterms:modified xsi:type="dcterms:W3CDTF">2023-02-02T03:03:32Z</dcterms:modified>
</cp:coreProperties>
</file>